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397" r:id="rId19"/>
    <p:sldId id="396" r:id="rId20"/>
    <p:sldId id="398" r:id="rId21"/>
    <p:sldId id="399" r:id="rId22"/>
    <p:sldId id="400" r:id="rId23"/>
    <p:sldId id="395" r:id="rId24"/>
    <p:sldId id="401" r:id="rId25"/>
    <p:sldId id="402" r:id="rId26"/>
    <p:sldId id="370" r:id="rId27"/>
    <p:sldId id="361" r:id="rId28"/>
    <p:sldId id="373" r:id="rId2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91271"/>
  </p:normalViewPr>
  <p:slideViewPr>
    <p:cSldViewPr snapToObjects="1">
      <p:cViewPr>
        <p:scale>
          <a:sx n="123" d="100"/>
          <a:sy n="123" d="100"/>
        </p:scale>
        <p:origin x="4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dirty="0"/>
                  <a:t>What are the units of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Concentration: count (molecules) divided by volume</a:t>
                </a:r>
              </a:p>
              <a:p>
                <a:pPr lvl="2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 r="-1563" b="-27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1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3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describes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312" t="-1786" r="-231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34000" y="3278060"/>
            <a:ext cx="331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(0,0).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1.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747828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1066800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,⋯,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delta*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  <a:blipFill>
                <a:blip r:embed="rId2"/>
                <a:stretch>
                  <a:fillRect l="-1852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blipFill>
                <a:blip r:embed="rId3"/>
                <a:stretch>
                  <a:fillRect l="-17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890" t="-3571" r="-231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98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299" t="-1786" r="-229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786" t="-1754" r="-1786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63963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63963" cy="632353"/>
              </a:xfrm>
              <a:prstGeom prst="rect">
                <a:avLst/>
              </a:prstGeom>
              <a:blipFill>
                <a:blip r:embed="rId5"/>
                <a:stretch>
                  <a:fillRect l="-4673" r="-93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2532" r="-18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299" t="-1786" r="-17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583269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40086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blipFill>
                <a:blip r:embed="rId2"/>
                <a:stretch>
                  <a:fillRect l="-1010" r="-50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3125" r="-39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8554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  <a:blipFill>
                <a:blip r:embed="rId8"/>
                <a:stretch>
                  <a:fillRect l="-122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blipFill>
                <a:blip r:embed="rId9"/>
                <a:stretch>
                  <a:fillRect l="-187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154478</TotalTime>
  <Words>1258</Words>
  <Application>Microsoft Macintosh PowerPoint</Application>
  <PresentationFormat>On-screen Show (4:3)</PresentationFormat>
  <Paragraphs>278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relates inputs to outputs.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Technical Models With Stochastics</vt:lpstr>
      <vt:lpstr>Review</vt:lpstr>
      <vt:lpstr>BACKUP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2488</cp:revision>
  <dcterms:created xsi:type="dcterms:W3CDTF">2008-11-04T22:35:39Z</dcterms:created>
  <dcterms:modified xsi:type="dcterms:W3CDTF">2018-09-21T23:25:07Z</dcterms:modified>
</cp:coreProperties>
</file>